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6" r:id="rId2"/>
    <p:sldId id="257" r:id="rId3"/>
    <p:sldId id="261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612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856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91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46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718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72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33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3913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9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148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95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89F6F6-B42E-447F-B5A3-16F8E34CE77D}" type="datetimeFigureOut">
              <a:rPr lang="ru-RU" smtClean="0"/>
              <a:t>07.05.2025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65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47C0A7-E448-4E77-AE27-400C8A5A1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dirty="0" err="1"/>
              <a:t>TaskBot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C5B59A8-72CC-40EA-A9B5-93761858C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ru-RU" dirty="0"/>
              <a:t>Москвяк Егор и </a:t>
            </a:r>
            <a:r>
              <a:rPr lang="ru-RU" dirty="0" err="1"/>
              <a:t>Семьянов</a:t>
            </a:r>
            <a:r>
              <a:rPr lang="ru-RU" dirty="0"/>
              <a:t> Андрей</a:t>
            </a:r>
          </a:p>
        </p:txBody>
      </p:sp>
    </p:spTree>
    <p:extLst>
      <p:ext uri="{BB962C8B-B14F-4D97-AF65-F5344CB8AC3E}">
        <p14:creationId xmlns:p14="http://schemas.microsoft.com/office/powerpoint/2010/main" val="2072816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BEA26-49B9-4920-81FF-01C0AD22A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259" y="467247"/>
            <a:ext cx="9809481" cy="1330643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ru-RU" dirty="0"/>
              <a:t>Почему мы</a:t>
            </a:r>
            <a:r>
              <a:rPr lang="en-US" dirty="0"/>
              <a:t> </a:t>
            </a:r>
            <a:r>
              <a:rPr lang="ru-RU" dirty="0"/>
              <a:t>сделали именно этот проект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3A4D10-F5C3-46A1-879A-2D443CEB7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43953"/>
            <a:ext cx="12192000" cy="4814047"/>
          </a:xfrm>
          <a:solidFill>
            <a:schemeClr val="bg1"/>
          </a:solidFill>
        </p:spPr>
        <p:txBody>
          <a:bodyPr anchor="t">
            <a:normAutofit lnSpcReduction="10000"/>
          </a:bodyPr>
          <a:lstStyle/>
          <a:p>
            <a:pPr lvl="1"/>
            <a:endParaRPr lang="ru-RU" sz="3500" dirty="0">
              <a:latin typeface="+mj-lt"/>
            </a:endParaRPr>
          </a:p>
          <a:p>
            <a:pPr lvl="1"/>
            <a:r>
              <a:rPr lang="ru-RU" sz="3500" dirty="0">
                <a:latin typeface="+mj-lt"/>
              </a:rPr>
              <a:t>Актуальность: планировщик задач – необходимая вещь в современном мире </a:t>
            </a:r>
          </a:p>
          <a:p>
            <a:pPr algn="ctr"/>
            <a:endParaRPr lang="ru-RU" sz="3500" dirty="0">
              <a:latin typeface="+mj-lt"/>
            </a:endParaRPr>
          </a:p>
          <a:p>
            <a:pPr lvl="1"/>
            <a:r>
              <a:rPr lang="ru-RU" sz="3500" dirty="0">
                <a:latin typeface="+mj-lt"/>
              </a:rPr>
              <a:t>Кроссплатформенность: единственное что нужно – </a:t>
            </a:r>
            <a:r>
              <a:rPr lang="en-US" sz="3500" dirty="0">
                <a:latin typeface="+mj-lt"/>
              </a:rPr>
              <a:t>Telegram</a:t>
            </a:r>
            <a:endParaRPr lang="ru-RU" sz="3500" dirty="0">
              <a:latin typeface="+mj-lt"/>
            </a:endParaRPr>
          </a:p>
          <a:p>
            <a:pPr lvl="1"/>
            <a:endParaRPr lang="ru-RU" sz="3500" dirty="0">
              <a:latin typeface="+mj-lt"/>
            </a:endParaRPr>
          </a:p>
          <a:p>
            <a:pPr lvl="1"/>
            <a:r>
              <a:rPr lang="ru-RU" sz="3500" dirty="0">
                <a:latin typeface="+mj-lt"/>
              </a:rPr>
              <a:t>Практическая польза: будем использовать в своих целях</a:t>
            </a:r>
          </a:p>
        </p:txBody>
      </p:sp>
    </p:spTree>
    <p:extLst>
      <p:ext uri="{BB962C8B-B14F-4D97-AF65-F5344CB8AC3E}">
        <p14:creationId xmlns:p14="http://schemas.microsoft.com/office/powerpoint/2010/main" val="138871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263CF-D12E-43AF-BA8A-1991134C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4"/>
            <a:ext cx="7729728" cy="118872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Функции и 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92DB51-790F-4171-BB32-B7208883FF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638043"/>
            <a:ext cx="4271771" cy="3395203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ru-RU" sz="3000" b="1" dirty="0">
                <a:latin typeface="+mj-lt"/>
              </a:rPr>
              <a:t>Основные функции бота:</a:t>
            </a:r>
          </a:p>
          <a:p>
            <a:r>
              <a:rPr lang="ru-RU" sz="2700" dirty="0"/>
              <a:t>/</a:t>
            </a:r>
            <a:r>
              <a:rPr lang="en-US" sz="2700" dirty="0" err="1"/>
              <a:t>add_task</a:t>
            </a:r>
            <a:r>
              <a:rPr lang="en-US" sz="2700" dirty="0"/>
              <a:t> – </a:t>
            </a:r>
            <a:r>
              <a:rPr lang="ru-RU" sz="2700" dirty="0"/>
              <a:t>позволяет создать новую задачу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edit_task</a:t>
            </a:r>
            <a:r>
              <a:rPr lang="ru-RU" sz="2700" dirty="0"/>
              <a:t> – позволяет изменить параметры задачи</a:t>
            </a:r>
            <a:endParaRPr lang="en-US" sz="2700" dirty="0"/>
          </a:p>
          <a:p>
            <a:r>
              <a:rPr lang="en-US" sz="2700" dirty="0"/>
              <a:t>/tasks</a:t>
            </a:r>
            <a:r>
              <a:rPr lang="ru-RU" sz="2700" dirty="0"/>
              <a:t> – просмотр задач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add_tag</a:t>
            </a:r>
            <a:r>
              <a:rPr lang="ru-RU" sz="2700" dirty="0"/>
              <a:t> – добавление нового тега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delete_tag</a:t>
            </a:r>
            <a:r>
              <a:rPr lang="ru-RU" sz="2700" dirty="0"/>
              <a:t> – удаление тега</a:t>
            </a:r>
            <a:endParaRPr lang="en-US" sz="27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B2216BC-3DB9-43E4-8F19-48256EA522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 fontScale="85000" lnSpcReduction="20000"/>
          </a:bodyPr>
          <a:lstStyle/>
          <a:p>
            <a:pPr marL="0" indent="0" algn="ctr">
              <a:buNone/>
            </a:pPr>
            <a:r>
              <a:rPr lang="ru-RU" sz="3000" b="1" dirty="0">
                <a:latin typeface="+mj-lt"/>
              </a:rPr>
              <a:t>Технологии:</a:t>
            </a:r>
            <a:endParaRPr lang="en-US" sz="3000" b="1" dirty="0">
              <a:latin typeface="+mj-lt"/>
            </a:endParaRPr>
          </a:p>
          <a:p>
            <a:pPr marL="0" indent="0">
              <a:buNone/>
            </a:pPr>
            <a:endParaRPr lang="ru-RU" dirty="0"/>
          </a:p>
          <a:p>
            <a:pPr algn="ctr"/>
            <a:r>
              <a:rPr lang="en-US" sz="2900" dirty="0" err="1"/>
              <a:t>SQLAlchemy</a:t>
            </a:r>
            <a:endParaRPr lang="en-US" sz="2900" dirty="0"/>
          </a:p>
          <a:p>
            <a:pPr algn="ctr"/>
            <a:endParaRPr lang="en-US" sz="2900" dirty="0"/>
          </a:p>
          <a:p>
            <a:pPr algn="ctr"/>
            <a:r>
              <a:rPr lang="en-US" sz="2900" dirty="0" err="1"/>
              <a:t>Aiogram</a:t>
            </a:r>
            <a:endParaRPr lang="en-US" sz="2900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719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9B5589-87B9-418A-9A19-028D74211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40"/>
            <a:ext cx="7729728" cy="1188720"/>
          </a:xfrm>
        </p:spPr>
        <p:txBody>
          <a:bodyPr/>
          <a:lstStyle/>
          <a:p>
            <a:pPr algn="ctr"/>
            <a:r>
              <a:rPr lang="ru-RU" dirty="0"/>
              <a:t>Демонстрация работы</a:t>
            </a:r>
          </a:p>
        </p:txBody>
      </p:sp>
      <p:pic>
        <p:nvPicPr>
          <p:cNvPr id="4" name="демонстрация бота — сделано в Clipchamp">
            <a:hlinkClick r:id="" action="ppaction://media"/>
            <a:extLst>
              <a:ext uri="{FF2B5EF4-FFF2-40B4-BE49-F238E27FC236}">
                <a16:creationId xmlns:a16="http://schemas.microsoft.com/office/drawing/2014/main" id="{077AD685-9A2D-44E4-9DE9-9668179962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8458" y="1867711"/>
            <a:ext cx="8615083" cy="4845675"/>
          </a:xfrm>
        </p:spPr>
      </p:pic>
    </p:spTree>
    <p:extLst>
      <p:ext uri="{BB962C8B-B14F-4D97-AF65-F5344CB8AC3E}">
        <p14:creationId xmlns:p14="http://schemas.microsoft.com/office/powerpoint/2010/main" val="279905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7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DBAFA-FF10-45EF-9168-87FDF326DC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Готовы ответить на ваши вопросы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CEF55B-1C18-4CF3-96A9-E530A37070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494554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258</TotalTime>
  <Words>95</Words>
  <Application>Microsoft Office PowerPoint</Application>
  <PresentationFormat>Широкоэкранный</PresentationFormat>
  <Paragraphs>23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Corbel</vt:lpstr>
      <vt:lpstr>Gill Sans MT</vt:lpstr>
      <vt:lpstr>Посылка</vt:lpstr>
      <vt:lpstr>TaskBot</vt:lpstr>
      <vt:lpstr>Почему мы сделали именно этот проект?</vt:lpstr>
      <vt:lpstr>Функции и используемые технологии</vt:lpstr>
      <vt:lpstr>Демонстрация работы</vt:lpstr>
      <vt:lpstr>Готовы ответить на 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Составитель рациона</dc:title>
  <dc:creator>Егор Москвяк</dc:creator>
  <cp:lastModifiedBy>Егор Москвяк</cp:lastModifiedBy>
  <cp:revision>3</cp:revision>
  <dcterms:created xsi:type="dcterms:W3CDTF">2024-11-14T16:01:32Z</dcterms:created>
  <dcterms:modified xsi:type="dcterms:W3CDTF">2025-05-07T16:25:56Z</dcterms:modified>
</cp:coreProperties>
</file>